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9B6DA-DEBB-45AA-BB04-80527576E9FC}" v="1339" dt="2022-09-12T09:14:07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lle su un tavolo da biliardo">
            <a:extLst>
              <a:ext uri="{FF2B5EF4-FFF2-40B4-BE49-F238E27FC236}">
                <a16:creationId xmlns:a16="http://schemas.microsoft.com/office/drawing/2014/main" id="{A9830D36-D2AE-49D2-C91D-2AB812A0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/>
              <a:t> BILIARDO</a:t>
            </a:r>
            <a:br>
              <a:rPr lang="en-US" sz="8000" dirty="0">
                <a:cs typeface="Calibri Light"/>
              </a:rPr>
            </a:br>
            <a:br>
              <a:rPr lang="en-US" dirty="0"/>
            </a:br>
            <a:r>
              <a:rPr lang="en-US" sz="2000" dirty="0">
                <a:cs typeface="Calibri Light"/>
              </a:rPr>
              <a:t>     Capitani Marco &amp; Costantini Samuele </a:t>
            </a:r>
            <a:endParaRPr lang="en-US" sz="8000" dirty="0"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34E370-8E05-1FF6-36D7-068245039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93" y="504381"/>
            <a:ext cx="4736095" cy="4505610"/>
          </a:xfrm>
        </p:spPr>
        <p:txBody>
          <a:bodyPr anchor="b">
            <a:normAutofit/>
          </a:bodyPr>
          <a:lstStyle/>
          <a:p>
            <a:pPr algn="l"/>
            <a:r>
              <a:rPr lang="it-IT" sz="2400" b="1" dirty="0">
                <a:cs typeface="Calibri Light"/>
              </a:rPr>
              <a:t>Un simulatore di biliardo semplice e divertente grazie anche alla classica grafica 2D e la vista dall'alto.</a:t>
            </a:r>
            <a:br>
              <a:rPr lang="it-IT" sz="2400" dirty="0">
                <a:cs typeface="Calibri Light"/>
              </a:rPr>
            </a:br>
            <a:br>
              <a:rPr lang="it-IT" sz="2400" dirty="0">
                <a:cs typeface="Calibri Light"/>
              </a:rPr>
            </a:br>
            <a:endParaRPr lang="it-IT" sz="2400" dirty="0">
              <a:cs typeface="Calibri Light"/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EE2C0509-6ECD-85AA-A153-727F76DDA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8" r="2064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457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4E8175-6CCA-E39C-BCC9-DEA93F15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4000" b="1">
                <a:cs typeface="Calibri Light"/>
              </a:rPr>
              <a:t>        Menù</a:t>
            </a:r>
            <a:endParaRPr lang="it-IT" sz="4000" b="1" dirty="0"/>
          </a:p>
        </p:txBody>
      </p:sp>
      <p:sp>
        <p:nvSpPr>
          <p:cNvPr id="1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09E42D-3C0E-5C8A-D55F-9ED7E084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Esplora le numerose modalità di gioco disponibili:</a:t>
            </a:r>
            <a:endParaRPr lang="it-IT"/>
          </a:p>
          <a:p>
            <a:r>
              <a:rPr lang="en-US" sz="1800">
                <a:cs typeface="Calibri"/>
              </a:rPr>
              <a:t>Giocatore Singolo, per affrontare il computer e migliorare la tua strategia</a:t>
            </a:r>
          </a:p>
          <a:p>
            <a:r>
              <a:rPr lang="en-US" sz="1800">
                <a:cs typeface="Calibri"/>
              </a:rPr>
              <a:t>Due giocatori, per sfidare I tuoi amici e dimostrare loro chi è il migliore</a:t>
            </a:r>
          </a:p>
          <a:p>
            <a:r>
              <a:rPr lang="en-US" sz="1800">
                <a:cs typeface="Calibri"/>
              </a:rPr>
              <a:t>Allenamento, per giocare da solo e rilassarti senza il brivido della sfida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9D8EDC6-E55E-7700-5613-CFF20D4F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1" y="986130"/>
            <a:ext cx="6582821" cy="48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32E42-18A5-2367-653A-33711D95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314" y="1396289"/>
            <a:ext cx="4375586" cy="1325563"/>
          </a:xfrm>
        </p:spPr>
        <p:txBody>
          <a:bodyPr>
            <a:normAutofit/>
          </a:bodyPr>
          <a:lstStyle/>
          <a:p>
            <a:r>
              <a:rPr lang="it-IT" dirty="0">
                <a:cs typeface="Calibri Light"/>
              </a:rPr>
              <a:t>Ampia Scelta</a:t>
            </a:r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9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64A2A1-1A97-4152-0283-177CF0D71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8" r="19635" b="5"/>
          <a:stretch/>
        </p:blipFill>
        <p:spPr>
          <a:xfrm>
            <a:off x="4700396" y="617591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7A0D4AC7-434D-BC42-FC1C-81A65932A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2" r="18431" b="5"/>
          <a:stretch/>
        </p:blipFill>
        <p:spPr>
          <a:xfrm>
            <a:off x="3545527" y="3036574"/>
            <a:ext cx="2505456" cy="2505456"/>
          </a:xfrm>
          <a:custGeom>
            <a:avLst/>
            <a:gdLst/>
            <a:ahLst/>
            <a:cxnLst/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4" name="Immagine 4" descr="Immagine che contiene bisca, stanza&#10;&#10;Descrizione generata automaticamente">
            <a:extLst>
              <a:ext uri="{FF2B5EF4-FFF2-40B4-BE49-F238E27FC236}">
                <a16:creationId xmlns:a16="http://schemas.microsoft.com/office/drawing/2014/main" id="{7057E7EC-2470-CD9E-CDD9-892053744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93" r="17448" b="-2"/>
          <a:stretch/>
        </p:blipFill>
        <p:spPr>
          <a:xfrm>
            <a:off x="20" y="10"/>
            <a:ext cx="3904480" cy="3318836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7" name="Immagine 8" descr="Immagine che contiene dilegno&#10;&#10;Descrizione generata automaticamente">
            <a:extLst>
              <a:ext uri="{FF2B5EF4-FFF2-40B4-BE49-F238E27FC236}">
                <a16:creationId xmlns:a16="http://schemas.microsoft.com/office/drawing/2014/main" id="{E60CFAFB-82A7-0836-ECDB-73B41815B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83" r="12247" b="-3"/>
          <a:stretch/>
        </p:blipFill>
        <p:spPr>
          <a:xfrm>
            <a:off x="1" y="4207014"/>
            <a:ext cx="3050387" cy="2654675"/>
          </a:xfrm>
          <a:custGeom>
            <a:avLst/>
            <a:gdLst/>
            <a:ahLst/>
            <a:cxnLst/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E28BE-5CE1-EA6A-43A4-4B13A233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313" y="2871982"/>
            <a:ext cx="4375579" cy="31001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2000" dirty="0" err="1">
                <a:cs typeface="Calibri"/>
              </a:rPr>
              <a:t>Scegli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giocare</a:t>
            </a:r>
            <a:r>
              <a:rPr lang="en-US" sz="2000" dirty="0">
                <a:cs typeface="Calibri"/>
              </a:rPr>
              <a:t> in un campo sempre nuovo </a:t>
            </a:r>
            <a:r>
              <a:rPr lang="en-US" sz="2000" dirty="0" err="1">
                <a:cs typeface="Calibri"/>
              </a:rPr>
              <a:t>grazie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all'ampia</a:t>
            </a:r>
            <a:r>
              <a:rPr lang="en-US" sz="2000" dirty="0">
                <a:cs typeface="Calibri"/>
              </a:rPr>
              <a:t>  </a:t>
            </a:r>
            <a:r>
              <a:rPr lang="en-US" sz="2000" dirty="0" err="1">
                <a:cs typeface="Calibri"/>
              </a:rPr>
              <a:t>disponibilità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personalizzazione</a:t>
            </a:r>
            <a:r>
              <a:rPr lang="en-US" sz="20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 err="1">
                <a:cs typeface="Calibri"/>
              </a:rPr>
              <a:t>Potrai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infatti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selezionare</a:t>
            </a:r>
            <a:r>
              <a:rPr lang="en-US" sz="2000" dirty="0">
                <a:cs typeface="Calibri"/>
              </a:rPr>
              <a:t> non solo le </a:t>
            </a:r>
            <a:r>
              <a:rPr lang="en-US" sz="2000" dirty="0" err="1">
                <a:cs typeface="Calibri"/>
              </a:rPr>
              <a:t>stecche</a:t>
            </a:r>
            <a:r>
              <a:rPr lang="en-US" sz="2000" dirty="0">
                <a:cs typeface="Calibri"/>
              </a:rPr>
              <a:t> ma </a:t>
            </a:r>
            <a:r>
              <a:rPr lang="en-US" sz="2000" dirty="0" err="1">
                <a:cs typeface="Calibri"/>
              </a:rPr>
              <a:t>anche</a:t>
            </a:r>
            <a:r>
              <a:rPr lang="en-US" sz="2000" dirty="0">
                <a:cs typeface="Calibri"/>
              </a:rPr>
              <a:t> il </a:t>
            </a:r>
            <a:r>
              <a:rPr lang="en-US" sz="2000" dirty="0" err="1">
                <a:cs typeface="Calibri"/>
              </a:rPr>
              <a:t>tappeto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gioco</a:t>
            </a:r>
            <a:r>
              <a:rPr lang="en-US" sz="2000" dirty="0">
                <a:cs typeface="Calibri"/>
              </a:rPr>
              <a:t>, il campo e lo </a:t>
            </a:r>
            <a:r>
              <a:rPr lang="en-US" sz="2000" dirty="0" err="1">
                <a:cs typeface="Calibri"/>
              </a:rPr>
              <a:t>sfondo</a:t>
            </a:r>
            <a:r>
              <a:rPr lang="en-US" sz="2000" dirty="0">
                <a:cs typeface="Calibri"/>
              </a:rPr>
              <a:t> per un </a:t>
            </a:r>
            <a:r>
              <a:rPr lang="en-US" sz="2000" dirty="0" err="1">
                <a:cs typeface="Calibri"/>
              </a:rPr>
              <a:t>totale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oltre</a:t>
            </a:r>
            <a:r>
              <a:rPr lang="en-US" sz="2000" dirty="0">
                <a:cs typeface="Calibri"/>
              </a:rPr>
              <a:t> 60 </a:t>
            </a:r>
            <a:r>
              <a:rPr lang="en-US" sz="2000" dirty="0" err="1">
                <a:cs typeface="Calibri"/>
              </a:rPr>
              <a:t>combinazioni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differenti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651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9A8D17-98FB-3223-3ED1-9A932DA2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59" y="764518"/>
            <a:ext cx="3737114" cy="1571824"/>
          </a:xfrm>
        </p:spPr>
        <p:txBody>
          <a:bodyPr anchor="b">
            <a:normAutofit/>
          </a:bodyPr>
          <a:lstStyle/>
          <a:p>
            <a:r>
              <a:rPr lang="it-IT" sz="2800" b="1" dirty="0">
                <a:cs typeface="Calibri Light"/>
              </a:rPr>
              <a:t>Stecche differenti, Prestazioni differenti</a:t>
            </a:r>
            <a:endParaRPr lang="it-IT" sz="28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925A38-D5FE-BAE2-1882-C920D092A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7" y="2753876"/>
            <a:ext cx="3862376" cy="35854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 err="1">
                <a:cs typeface="Calibri"/>
              </a:rPr>
              <a:t>Ogni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stecca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disponibile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garantisce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diversi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livelli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precisione</a:t>
            </a:r>
            <a:r>
              <a:rPr lang="en-US" sz="2000" dirty="0">
                <a:cs typeface="Calibri"/>
              </a:rPr>
              <a:t> e di </a:t>
            </a:r>
            <a:r>
              <a:rPr lang="en-US" sz="2000" dirty="0" err="1">
                <a:cs typeface="Calibri"/>
              </a:rPr>
              <a:t>potenza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così</a:t>
            </a:r>
            <a:r>
              <a:rPr lang="en-US" sz="2000" dirty="0">
                <a:cs typeface="Calibri"/>
              </a:rPr>
              <a:t> la </a:t>
            </a:r>
            <a:r>
              <a:rPr lang="en-US" sz="2000" dirty="0" err="1">
                <a:cs typeface="Calibri"/>
              </a:rPr>
              <a:t>tua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scelta</a:t>
            </a:r>
            <a:r>
              <a:rPr lang="en-US" sz="2000" dirty="0">
                <a:cs typeface="Calibri"/>
              </a:rPr>
              <a:t> non </a:t>
            </a:r>
            <a:r>
              <a:rPr lang="en-US" sz="2000" dirty="0" err="1">
                <a:cs typeface="Calibri"/>
              </a:rPr>
              <a:t>sarà</a:t>
            </a:r>
            <a:r>
              <a:rPr lang="en-US" sz="2000" dirty="0">
                <a:cs typeface="Calibri"/>
              </a:rPr>
              <a:t> solo </a:t>
            </a:r>
            <a:r>
              <a:rPr lang="en-US" sz="2000" dirty="0" err="1">
                <a:cs typeface="Calibri"/>
              </a:rPr>
              <a:t>cosmetica</a:t>
            </a:r>
            <a:r>
              <a:rPr lang="en-US" sz="2000" dirty="0">
                <a:cs typeface="Calibri"/>
              </a:rPr>
              <a:t> ma </a:t>
            </a:r>
            <a:r>
              <a:rPr lang="en-US" sz="2000" dirty="0" err="1">
                <a:cs typeface="Calibri"/>
              </a:rPr>
              <a:t>avrà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anche</a:t>
            </a:r>
            <a:r>
              <a:rPr lang="en-US" sz="2000" dirty="0">
                <a:cs typeface="Calibri"/>
              </a:rPr>
              <a:t> un </a:t>
            </a:r>
            <a:r>
              <a:rPr lang="en-US" sz="2000" dirty="0" err="1">
                <a:cs typeface="Calibri"/>
              </a:rPr>
              <a:t>reale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effetto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sulla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tua</a:t>
            </a:r>
            <a:r>
              <a:rPr lang="en-US" sz="2000" dirty="0">
                <a:cs typeface="Calibri"/>
              </a:rPr>
              <a:t> partita</a:t>
            </a:r>
            <a:endParaRPr lang="en-US">
              <a:cs typeface="Calibri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B1768F8F-8B45-EF52-01C4-990BD2B51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0" r="2" b="13441"/>
          <a:stretch/>
        </p:blipFill>
        <p:spPr>
          <a:xfrm>
            <a:off x="4647401" y="10"/>
            <a:ext cx="7544599" cy="3383270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B9ACDA65-2E87-7E10-EE29-68D6FE77B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43" r="-2" b="15171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9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A230E3-15DA-BE69-CD91-92B72935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 sz="4000" dirty="0">
                <a:cs typeface="Calibri Light"/>
              </a:rPr>
              <a:t>                                </a:t>
            </a:r>
            <a:r>
              <a:rPr lang="it-IT" sz="4000" b="1" dirty="0">
                <a:cs typeface="Calibri Light"/>
              </a:rPr>
              <a:t>  GRAFICA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695F2B2-ACEA-6244-70CC-154F3265E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" r="3" b="3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197D0B-FE42-3782-0EA1-74816327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973" y="2478024"/>
            <a:ext cx="3621723" cy="3694176"/>
          </a:xfrm>
        </p:spPr>
        <p:txBody>
          <a:bodyPr anchor="ctr">
            <a:normAutofit fontScale="92500" lnSpcReduction="10000"/>
          </a:bodyPr>
          <a:lstStyle/>
          <a:p>
            <a:endParaRPr lang="en-US" sz="1800"/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Il campo e lo </a:t>
            </a:r>
            <a:r>
              <a:rPr lang="en-US" sz="2000" dirty="0" err="1">
                <a:cs typeface="Calibri"/>
              </a:rPr>
              <a:t>sfondo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sono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realizzati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grazie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all'utilizzo</a:t>
            </a:r>
            <a:r>
              <a:rPr lang="en-US" sz="2000" dirty="0">
                <a:cs typeface="Calibri"/>
              </a:rPr>
              <a:t> di Texture</a:t>
            </a:r>
            <a:endParaRPr lang="en-US" sz="2000"/>
          </a:p>
          <a:p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cs typeface="Calibri"/>
              </a:rPr>
              <a:t>      </a:t>
            </a:r>
            <a:r>
              <a:rPr lang="en-US" dirty="0">
                <a:cs typeface="Calibri"/>
              </a:rPr>
              <a:t> 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F141915-405A-9D9D-DEFF-345C3174E94B}"/>
              </a:ext>
            </a:extLst>
          </p:cNvPr>
          <p:cNvSpPr/>
          <p:nvPr/>
        </p:nvSpPr>
        <p:spPr>
          <a:xfrm>
            <a:off x="4317042" y="4249192"/>
            <a:ext cx="762000" cy="73068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A5760D0C-8288-108B-DC6A-63C879EB6D43}"/>
              </a:ext>
            </a:extLst>
          </p:cNvPr>
          <p:cNvCxnSpPr/>
          <p:nvPr/>
        </p:nvCxnSpPr>
        <p:spPr>
          <a:xfrm flipV="1">
            <a:off x="6422329" y="3751154"/>
            <a:ext cx="1237989" cy="18935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>
            <a:extLst>
              <a:ext uri="{FF2B5EF4-FFF2-40B4-BE49-F238E27FC236}">
                <a16:creationId xmlns:a16="http://schemas.microsoft.com/office/drawing/2014/main" id="{4A9D831C-0DB0-1628-A6E4-863E08DC5F8C}"/>
              </a:ext>
            </a:extLst>
          </p:cNvPr>
          <p:cNvSpPr/>
          <p:nvPr/>
        </p:nvSpPr>
        <p:spPr>
          <a:xfrm>
            <a:off x="5500491" y="5192559"/>
            <a:ext cx="918575" cy="9185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6AE2684B-CC39-CDFD-1750-C4A147856CA1}"/>
              </a:ext>
            </a:extLst>
          </p:cNvPr>
          <p:cNvCxnSpPr/>
          <p:nvPr/>
        </p:nvCxnSpPr>
        <p:spPr>
          <a:xfrm flipV="1">
            <a:off x="5079696" y="3577617"/>
            <a:ext cx="2594974" cy="106888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53AF7246-84C6-0B2B-2D68-6EF284E3A70D}"/>
              </a:ext>
            </a:extLst>
          </p:cNvPr>
          <p:cNvSpPr/>
          <p:nvPr/>
        </p:nvSpPr>
        <p:spPr>
          <a:xfrm>
            <a:off x="4429254" y="2931350"/>
            <a:ext cx="918575" cy="9185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4675D20-1CAA-4533-90FA-0B7B0D10D11E}"/>
              </a:ext>
            </a:extLst>
          </p:cNvPr>
          <p:cNvCxnSpPr/>
          <p:nvPr/>
        </p:nvCxnSpPr>
        <p:spPr>
          <a:xfrm flipV="1">
            <a:off x="5344569" y="3372764"/>
            <a:ext cx="2313139" cy="25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8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D87E8A-4A37-6C59-BA0D-E210EC42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it-IT" sz="3200" b="1" dirty="0">
                <a:cs typeface="Calibri Light"/>
              </a:rPr>
              <a:t>          FISICA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65F5C0-757D-B433-D116-52B7298D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I </a:t>
            </a:r>
            <a:r>
              <a:rPr lang="en-US" sz="2400" dirty="0" err="1">
                <a:cs typeface="Calibri"/>
              </a:rPr>
              <a:t>rimbalzi</a:t>
            </a:r>
            <a:r>
              <a:rPr lang="en-US" sz="2400" dirty="0">
                <a:cs typeface="Calibri"/>
              </a:rPr>
              <a:t>, le </a:t>
            </a:r>
            <a:r>
              <a:rPr lang="en-US" sz="2400" dirty="0" err="1">
                <a:cs typeface="Calibri"/>
              </a:rPr>
              <a:t>collisioni</a:t>
            </a:r>
            <a:r>
              <a:rPr lang="en-US" sz="2400" dirty="0">
                <a:cs typeface="Calibri"/>
              </a:rPr>
              <a:t> e </a:t>
            </a:r>
            <a:r>
              <a:rPr lang="en-US" sz="2400" dirty="0" err="1">
                <a:cs typeface="Calibri"/>
              </a:rPr>
              <a:t>gli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urti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sono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realizzati</a:t>
            </a:r>
            <a:r>
              <a:rPr lang="en-US" sz="2400" dirty="0">
                <a:cs typeface="Calibri"/>
              </a:rPr>
              <a:t> con lo </a:t>
            </a:r>
            <a:r>
              <a:rPr lang="en-US" sz="2400" dirty="0" err="1">
                <a:cs typeface="Calibri"/>
              </a:rPr>
              <a:t>scopo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raggiungere</a:t>
            </a:r>
            <a:r>
              <a:rPr lang="en-US" sz="2400" dirty="0">
                <a:cs typeface="Calibri"/>
              </a:rPr>
              <a:t> un alto </a:t>
            </a:r>
            <a:r>
              <a:rPr lang="en-US" sz="2400" dirty="0" err="1">
                <a:cs typeface="Calibri"/>
              </a:rPr>
              <a:t>livello</a:t>
            </a:r>
            <a:r>
              <a:rPr lang="en-US" sz="2400" dirty="0">
                <a:cs typeface="Calibri"/>
              </a:rPr>
              <a:t> di </a:t>
            </a:r>
            <a:r>
              <a:rPr lang="en-US" sz="2400" dirty="0" err="1">
                <a:cs typeface="Calibri"/>
              </a:rPr>
              <a:t>realismo</a:t>
            </a:r>
            <a:r>
              <a:rPr lang="en-US" sz="2400" dirty="0">
                <a:cs typeface="Calibri"/>
              </a:rPr>
              <a:t>.</a:t>
            </a:r>
            <a:endParaRPr lang="it-IT" sz="240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 err="1">
                <a:cs typeface="Calibri"/>
              </a:rPr>
              <a:t>Gli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urti</a:t>
            </a:r>
            <a:r>
              <a:rPr lang="en-US" sz="2400" dirty="0">
                <a:cs typeface="Calibri"/>
              </a:rPr>
              <a:t> </a:t>
            </a:r>
            <a:r>
              <a:rPr lang="en-US" sz="2400" dirty="0" err="1">
                <a:cs typeface="Calibri"/>
              </a:rPr>
              <a:t>tra</a:t>
            </a:r>
            <a:r>
              <a:rPr lang="en-US" sz="2400" dirty="0">
                <a:cs typeface="Calibri"/>
              </a:rPr>
              <a:t> le </a:t>
            </a:r>
            <a:r>
              <a:rPr lang="en-US" sz="2400" dirty="0" err="1">
                <a:cs typeface="Calibri"/>
              </a:rPr>
              <a:t>palline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tengono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infatti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conto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anche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dell'angolo</a:t>
            </a:r>
            <a:r>
              <a:rPr lang="en-US" sz="2400" dirty="0">
                <a:cs typeface="Calibri"/>
              </a:rPr>
              <a:t> di </a:t>
            </a:r>
            <a:r>
              <a:rPr lang="en-US" sz="2400" dirty="0" err="1">
                <a:cs typeface="Calibri"/>
              </a:rPr>
              <a:t>collisione</a:t>
            </a:r>
            <a:r>
              <a:rPr lang="en-US" sz="2400" dirty="0">
                <a:cs typeface="Calibri"/>
              </a:rPr>
              <a:t>.</a:t>
            </a: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1552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8D61EF6-11C5-7B02-0A40-4141CB84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6" r="4177" b="-1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0A601FB-898D-99EE-7F99-581B75186655}"/>
              </a:ext>
            </a:extLst>
          </p:cNvPr>
          <p:cNvCxnSpPr/>
          <p:nvPr/>
        </p:nvCxnSpPr>
        <p:spPr>
          <a:xfrm flipV="1">
            <a:off x="9960279" y="1207717"/>
            <a:ext cx="167013" cy="678493"/>
          </a:xfrm>
          <a:prstGeom prst="straightConnector1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C657ACF-1D73-8CB5-C275-1A7D62F912AC}"/>
              </a:ext>
            </a:extLst>
          </p:cNvPr>
          <p:cNvCxnSpPr/>
          <p:nvPr/>
        </p:nvCxnSpPr>
        <p:spPr>
          <a:xfrm>
            <a:off x="10131207" y="1201196"/>
            <a:ext cx="319414" cy="134237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17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C9F8FDA-A019-A285-57BF-0BE9A585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47" y="380943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Capitani Marco 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Costantini Samuele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567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211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 BILIARDO       Capitani Marco &amp; Costantini Samuele </vt:lpstr>
      <vt:lpstr>Un simulatore di biliardo semplice e divertente grazie anche alla classica grafica 2D e la vista dall'alto.  </vt:lpstr>
      <vt:lpstr>        Menù</vt:lpstr>
      <vt:lpstr>Ampia Scelta</vt:lpstr>
      <vt:lpstr>Stecche differenti, Prestazioni differenti</vt:lpstr>
      <vt:lpstr>                                  GRAFICA</vt:lpstr>
      <vt:lpstr>          FISICA</vt:lpstr>
      <vt:lpstr>Capitani Marco  Costantini Samuele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Mito Capi</cp:lastModifiedBy>
  <cp:revision>311</cp:revision>
  <dcterms:created xsi:type="dcterms:W3CDTF">2022-09-12T07:51:53Z</dcterms:created>
  <dcterms:modified xsi:type="dcterms:W3CDTF">2022-09-13T14:45:17Z</dcterms:modified>
</cp:coreProperties>
</file>